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sldIdLst>
    <p:sldId id="256" r:id="rId2"/>
    <p:sldId id="257" r:id="rId3"/>
    <p:sldId id="274" r:id="rId4"/>
    <p:sldId id="340" r:id="rId5"/>
    <p:sldId id="337" r:id="rId6"/>
    <p:sldId id="338" r:id="rId7"/>
    <p:sldId id="339" r:id="rId8"/>
    <p:sldId id="336" r:id="rId9"/>
    <p:sldId id="301" r:id="rId10"/>
    <p:sldId id="341" r:id="rId11"/>
    <p:sldId id="335" r:id="rId12"/>
    <p:sldId id="268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329"/>
    <a:srgbClr val="242730"/>
    <a:srgbClr val="092561"/>
    <a:srgbClr val="79AD1B"/>
    <a:srgbClr val="1D5FAF"/>
    <a:srgbClr val="2879DC"/>
    <a:srgbClr val="5D9BE5"/>
    <a:srgbClr val="DAE9F6"/>
    <a:srgbClr val="B5E65C"/>
    <a:srgbClr val="4B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0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948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334911-2017-4D59-9316-9D570310E06B}" type="doc">
      <dgm:prSet loTypeId="urn:microsoft.com/office/officeart/2005/8/layout/vProcess5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898A935-2807-4829-8773-7C77496FF545}">
      <dgm:prSet phldrT="[텍스트]"/>
      <dgm:spPr/>
      <dgm:t>
        <a:bodyPr/>
        <a:lstStyle/>
        <a:p>
          <a:pPr algn="ctr" latinLnBrk="1"/>
          <a:r>
            <a:rPr lang="ko-KR" altLang="en-US" dirty="0"/>
            <a:t>오목 </a:t>
          </a:r>
          <a:r>
            <a:rPr lang="en-US" altLang="ko-KR" dirty="0"/>
            <a:t>UI </a:t>
          </a:r>
          <a:r>
            <a:rPr lang="ko-KR" altLang="en-US" dirty="0"/>
            <a:t>개발 툴 선정</a:t>
          </a:r>
        </a:p>
      </dgm:t>
    </dgm:pt>
    <dgm:pt modelId="{BEC201BD-C9B6-4490-A6F9-536AD1D484A2}" type="parTrans" cxnId="{04805008-28A9-4402-A8D8-C02E43BBA27C}">
      <dgm:prSet/>
      <dgm:spPr/>
      <dgm:t>
        <a:bodyPr/>
        <a:lstStyle/>
        <a:p>
          <a:pPr latinLnBrk="1"/>
          <a:endParaRPr lang="ko-KR" altLang="en-US"/>
        </a:p>
      </dgm:t>
    </dgm:pt>
    <dgm:pt modelId="{62AA70F5-5804-4ED1-8EB5-BC24A6ED9D92}" type="sibTrans" cxnId="{04805008-28A9-4402-A8D8-C02E43BBA27C}">
      <dgm:prSet/>
      <dgm:spPr/>
      <dgm:t>
        <a:bodyPr/>
        <a:lstStyle/>
        <a:p>
          <a:pPr latinLnBrk="1"/>
          <a:endParaRPr lang="ko-KR" altLang="en-US"/>
        </a:p>
      </dgm:t>
    </dgm:pt>
    <dgm:pt modelId="{AC5455E1-AB5B-45C0-84C6-C0EF640FFCF5}">
      <dgm:prSet phldrT="[텍스트]"/>
      <dgm:spPr/>
      <dgm:t>
        <a:bodyPr/>
        <a:lstStyle/>
        <a:p>
          <a:pPr algn="ctr" latinLnBrk="1"/>
          <a:r>
            <a:rPr lang="ko-KR" altLang="en-US" dirty="0"/>
            <a:t>오목 룰 선정</a:t>
          </a:r>
        </a:p>
      </dgm:t>
    </dgm:pt>
    <dgm:pt modelId="{18263041-3BD3-4E1C-8DC6-791E7A0CED99}" type="parTrans" cxnId="{1511322C-9C9D-4F9B-B1B5-391EF8360179}">
      <dgm:prSet/>
      <dgm:spPr/>
      <dgm:t>
        <a:bodyPr/>
        <a:lstStyle/>
        <a:p>
          <a:pPr latinLnBrk="1"/>
          <a:endParaRPr lang="ko-KR" altLang="en-US"/>
        </a:p>
      </dgm:t>
    </dgm:pt>
    <dgm:pt modelId="{20B253E2-7B2B-4AD5-84FC-FEDEC630C618}" type="sibTrans" cxnId="{1511322C-9C9D-4F9B-B1B5-391EF8360179}">
      <dgm:prSet/>
      <dgm:spPr/>
      <dgm:t>
        <a:bodyPr/>
        <a:lstStyle/>
        <a:p>
          <a:pPr latinLnBrk="1"/>
          <a:endParaRPr lang="ko-KR" altLang="en-US"/>
        </a:p>
      </dgm:t>
    </dgm:pt>
    <dgm:pt modelId="{72015393-0B49-4F22-AD46-B17D2DC8EF65}">
      <dgm:prSet phldrT="[텍스트]"/>
      <dgm:spPr/>
      <dgm:t>
        <a:bodyPr/>
        <a:lstStyle/>
        <a:p>
          <a:pPr algn="ctr" latinLnBrk="1"/>
          <a:r>
            <a:rPr lang="en-US" dirty="0"/>
            <a:t>Rule-based AI </a:t>
          </a:r>
          <a:r>
            <a:rPr lang="ko-KR" altLang="en-US" dirty="0"/>
            <a:t>제작</a:t>
          </a:r>
        </a:p>
      </dgm:t>
    </dgm:pt>
    <dgm:pt modelId="{C7509EBE-A001-45F6-B31B-13C0E5674D90}" type="parTrans" cxnId="{E3E33A86-6333-4774-91DF-9BC1D3EF6BDF}">
      <dgm:prSet/>
      <dgm:spPr/>
      <dgm:t>
        <a:bodyPr/>
        <a:lstStyle/>
        <a:p>
          <a:pPr latinLnBrk="1"/>
          <a:endParaRPr lang="ko-KR" altLang="en-US"/>
        </a:p>
      </dgm:t>
    </dgm:pt>
    <dgm:pt modelId="{DDD8F84B-FBAF-4011-B295-782C0E883AF6}" type="sibTrans" cxnId="{E3E33A86-6333-4774-91DF-9BC1D3EF6BDF}">
      <dgm:prSet/>
      <dgm:spPr/>
      <dgm:t>
        <a:bodyPr/>
        <a:lstStyle/>
        <a:p>
          <a:pPr latinLnBrk="1"/>
          <a:endParaRPr lang="ko-KR" altLang="en-US"/>
        </a:p>
      </dgm:t>
    </dgm:pt>
    <dgm:pt modelId="{EDCE173B-4E48-407A-A7F9-C19EF28C721D}">
      <dgm:prSet phldrT="[텍스트]"/>
      <dgm:spPr/>
      <dgm:t>
        <a:bodyPr/>
        <a:lstStyle/>
        <a:p>
          <a:pPr latinLnBrk="1"/>
          <a:endParaRPr lang="ko-KR" altLang="en-US"/>
        </a:p>
      </dgm:t>
    </dgm:pt>
    <dgm:pt modelId="{7EFF5CD1-82BA-4245-B407-2937A0525EAA}" type="parTrans" cxnId="{9B233961-31E8-4CD7-8DC8-C0E1D34F56BF}">
      <dgm:prSet/>
      <dgm:spPr/>
      <dgm:t>
        <a:bodyPr/>
        <a:lstStyle/>
        <a:p>
          <a:pPr latinLnBrk="1"/>
          <a:endParaRPr lang="ko-KR" altLang="en-US"/>
        </a:p>
      </dgm:t>
    </dgm:pt>
    <dgm:pt modelId="{47859903-4D66-46EB-9055-9D4B2E5D99A9}" type="sibTrans" cxnId="{9B233961-31E8-4CD7-8DC8-C0E1D34F56BF}">
      <dgm:prSet/>
      <dgm:spPr/>
      <dgm:t>
        <a:bodyPr/>
        <a:lstStyle/>
        <a:p>
          <a:pPr latinLnBrk="1"/>
          <a:endParaRPr lang="ko-KR" altLang="en-US"/>
        </a:p>
      </dgm:t>
    </dgm:pt>
    <dgm:pt modelId="{BEEC6604-CF69-460D-91AF-3B68C0D6C7F1}">
      <dgm:prSet phldrT="[텍스트]"/>
      <dgm:spPr/>
      <dgm:t>
        <a:bodyPr/>
        <a:lstStyle/>
        <a:p>
          <a:pPr algn="ctr" latinLnBrk="1"/>
          <a:r>
            <a:rPr lang="ko-KR" altLang="en-US" dirty="0"/>
            <a:t>고수준 </a:t>
          </a:r>
          <a:r>
            <a:rPr lang="en-US" dirty="0"/>
            <a:t>AI </a:t>
          </a:r>
          <a:r>
            <a:rPr lang="ko-KR" altLang="en-US" dirty="0"/>
            <a:t>제작</a:t>
          </a:r>
        </a:p>
      </dgm:t>
    </dgm:pt>
    <dgm:pt modelId="{865BF77C-7738-4601-9F43-B9B5E825430E}" type="parTrans" cxnId="{D29CDA59-A489-49AD-8862-F47698472A3B}">
      <dgm:prSet/>
      <dgm:spPr/>
      <dgm:t>
        <a:bodyPr/>
        <a:lstStyle/>
        <a:p>
          <a:pPr latinLnBrk="1"/>
          <a:endParaRPr lang="ko-KR" altLang="en-US"/>
        </a:p>
      </dgm:t>
    </dgm:pt>
    <dgm:pt modelId="{ABFDB75C-D774-4B5F-A440-BDDA3CED02C4}" type="sibTrans" cxnId="{D29CDA59-A489-49AD-8862-F47698472A3B}">
      <dgm:prSet/>
      <dgm:spPr/>
      <dgm:t>
        <a:bodyPr/>
        <a:lstStyle/>
        <a:p>
          <a:pPr latinLnBrk="1"/>
          <a:endParaRPr lang="ko-KR" altLang="en-US"/>
        </a:p>
      </dgm:t>
    </dgm:pt>
    <dgm:pt modelId="{B5C7EA2E-BD42-460E-8991-104F27760BA2}">
      <dgm:prSet phldrT="[텍스트]"/>
      <dgm:spPr/>
      <dgm:t>
        <a:bodyPr/>
        <a:lstStyle/>
        <a:p>
          <a:pPr algn="ctr" latinLnBrk="1"/>
          <a:r>
            <a:rPr lang="en-US" dirty="0"/>
            <a:t>  Agent </a:t>
          </a:r>
          <a:r>
            <a:rPr lang="ko-KR" altLang="en-US" dirty="0"/>
            <a:t>생성 </a:t>
          </a:r>
          <a:r>
            <a:rPr lang="en-US" altLang="ko-KR" dirty="0"/>
            <a:t>&amp; </a:t>
          </a:r>
          <a:r>
            <a:rPr lang="en-US" dirty="0"/>
            <a:t>TD-agent </a:t>
          </a:r>
          <a:r>
            <a:rPr lang="ko-KR" altLang="en-US" dirty="0"/>
            <a:t>대국</a:t>
          </a:r>
        </a:p>
      </dgm:t>
    </dgm:pt>
    <dgm:pt modelId="{300F3B7D-9090-4444-A9E8-6BFF6FD5176B}" type="parTrans" cxnId="{380BAD9B-F3EF-4171-8B96-A72F47C9238F}">
      <dgm:prSet/>
      <dgm:spPr/>
      <dgm:t>
        <a:bodyPr/>
        <a:lstStyle/>
        <a:p>
          <a:pPr latinLnBrk="1"/>
          <a:endParaRPr lang="ko-KR" altLang="en-US"/>
        </a:p>
      </dgm:t>
    </dgm:pt>
    <dgm:pt modelId="{0BE2FD70-A3D4-4F1A-A4C3-1397F3B37EFF}" type="sibTrans" cxnId="{380BAD9B-F3EF-4171-8B96-A72F47C9238F}">
      <dgm:prSet/>
      <dgm:spPr/>
      <dgm:t>
        <a:bodyPr/>
        <a:lstStyle/>
        <a:p>
          <a:pPr latinLnBrk="1"/>
          <a:endParaRPr lang="ko-KR" altLang="en-US"/>
        </a:p>
      </dgm:t>
    </dgm:pt>
    <dgm:pt modelId="{BA5FBDCE-B3A4-4BB1-8E81-E0F8F493426D}">
      <dgm:prSet phldrT="[텍스트]"/>
      <dgm:spPr/>
      <dgm:t>
        <a:bodyPr/>
        <a:lstStyle/>
        <a:p>
          <a:pPr latinLnBrk="1"/>
          <a:endParaRPr lang="ko-KR" altLang="en-US" dirty="0"/>
        </a:p>
      </dgm:t>
    </dgm:pt>
    <dgm:pt modelId="{5361DCFE-0AB3-45AC-925C-11E5652459AF}" type="parTrans" cxnId="{BA4B2854-EC29-4182-95CF-C13D05C01AA3}">
      <dgm:prSet/>
      <dgm:spPr/>
      <dgm:t>
        <a:bodyPr/>
        <a:lstStyle/>
        <a:p>
          <a:pPr latinLnBrk="1"/>
          <a:endParaRPr lang="ko-KR" altLang="en-US"/>
        </a:p>
      </dgm:t>
    </dgm:pt>
    <dgm:pt modelId="{8C29DC5A-0DDC-4409-B473-AB271384C240}" type="sibTrans" cxnId="{BA4B2854-EC29-4182-95CF-C13D05C01AA3}">
      <dgm:prSet/>
      <dgm:spPr/>
      <dgm:t>
        <a:bodyPr/>
        <a:lstStyle/>
        <a:p>
          <a:pPr latinLnBrk="1"/>
          <a:endParaRPr lang="ko-KR" altLang="en-US"/>
        </a:p>
      </dgm:t>
    </dgm:pt>
    <dgm:pt modelId="{F38B97E1-D55A-4E41-90FB-C3BBF68A1FE3}">
      <dgm:prSet phldrT="[텍스트]"/>
      <dgm:spPr/>
      <dgm:t>
        <a:bodyPr/>
        <a:lstStyle/>
        <a:p>
          <a:pPr latinLnBrk="1"/>
          <a:endParaRPr lang="ko-KR" altLang="en-US" dirty="0"/>
        </a:p>
      </dgm:t>
    </dgm:pt>
    <dgm:pt modelId="{9157EE49-FF95-4854-AA2E-7630F3FCF776}" type="parTrans" cxnId="{FA96FF6A-A34C-4064-A035-7DA522E1F61F}">
      <dgm:prSet/>
      <dgm:spPr/>
      <dgm:t>
        <a:bodyPr/>
        <a:lstStyle/>
        <a:p>
          <a:pPr latinLnBrk="1"/>
          <a:endParaRPr lang="ko-KR" altLang="en-US"/>
        </a:p>
      </dgm:t>
    </dgm:pt>
    <dgm:pt modelId="{C14B0DCE-2E2A-404E-9CDF-E88767BA998C}" type="sibTrans" cxnId="{FA96FF6A-A34C-4064-A035-7DA522E1F61F}">
      <dgm:prSet/>
      <dgm:spPr/>
      <dgm:t>
        <a:bodyPr/>
        <a:lstStyle/>
        <a:p>
          <a:pPr latinLnBrk="1"/>
          <a:endParaRPr lang="ko-KR" altLang="en-US"/>
        </a:p>
      </dgm:t>
    </dgm:pt>
    <dgm:pt modelId="{3264AE2B-84C9-4E6D-A1E4-2F164E3AE395}" type="pres">
      <dgm:prSet presAssocID="{E3334911-2017-4D59-9316-9D570310E06B}" presName="outerComposite" presStyleCnt="0">
        <dgm:presLayoutVars>
          <dgm:chMax val="5"/>
          <dgm:dir/>
          <dgm:resizeHandles val="exact"/>
        </dgm:presLayoutVars>
      </dgm:prSet>
      <dgm:spPr/>
    </dgm:pt>
    <dgm:pt modelId="{38CC025A-6E8A-4481-AD3D-748FCE5C8069}" type="pres">
      <dgm:prSet presAssocID="{E3334911-2017-4D59-9316-9D570310E06B}" presName="dummyMaxCanvas" presStyleCnt="0">
        <dgm:presLayoutVars/>
      </dgm:prSet>
      <dgm:spPr/>
    </dgm:pt>
    <dgm:pt modelId="{B8F18D45-AC27-44B6-8542-4810E2F623E4}" type="pres">
      <dgm:prSet presAssocID="{E3334911-2017-4D59-9316-9D570310E06B}" presName="FiveNodes_1" presStyleLbl="node1" presStyleIdx="0" presStyleCnt="5">
        <dgm:presLayoutVars>
          <dgm:bulletEnabled val="1"/>
        </dgm:presLayoutVars>
      </dgm:prSet>
      <dgm:spPr/>
    </dgm:pt>
    <dgm:pt modelId="{269A73B9-ABD1-47CD-B4F5-471F7A594559}" type="pres">
      <dgm:prSet presAssocID="{E3334911-2017-4D59-9316-9D570310E06B}" presName="FiveNodes_2" presStyleLbl="node1" presStyleIdx="1" presStyleCnt="5">
        <dgm:presLayoutVars>
          <dgm:bulletEnabled val="1"/>
        </dgm:presLayoutVars>
      </dgm:prSet>
      <dgm:spPr/>
    </dgm:pt>
    <dgm:pt modelId="{9FB9D609-F657-42A2-B105-11E9BAEED281}" type="pres">
      <dgm:prSet presAssocID="{E3334911-2017-4D59-9316-9D570310E06B}" presName="FiveNodes_3" presStyleLbl="node1" presStyleIdx="2" presStyleCnt="5">
        <dgm:presLayoutVars>
          <dgm:bulletEnabled val="1"/>
        </dgm:presLayoutVars>
      </dgm:prSet>
      <dgm:spPr/>
    </dgm:pt>
    <dgm:pt modelId="{0498C9C5-625D-42B8-8D1D-8CB26A8BC835}" type="pres">
      <dgm:prSet presAssocID="{E3334911-2017-4D59-9316-9D570310E06B}" presName="FiveNodes_4" presStyleLbl="node1" presStyleIdx="3" presStyleCnt="5">
        <dgm:presLayoutVars>
          <dgm:bulletEnabled val="1"/>
        </dgm:presLayoutVars>
      </dgm:prSet>
      <dgm:spPr/>
    </dgm:pt>
    <dgm:pt modelId="{2D71E4C2-5E35-4990-835F-1B8740DCA83E}" type="pres">
      <dgm:prSet presAssocID="{E3334911-2017-4D59-9316-9D570310E06B}" presName="FiveNodes_5" presStyleLbl="node1" presStyleIdx="4" presStyleCnt="5" custLinFactNeighborX="-1528" custLinFactNeighborY="50047">
        <dgm:presLayoutVars>
          <dgm:bulletEnabled val="1"/>
        </dgm:presLayoutVars>
      </dgm:prSet>
      <dgm:spPr/>
    </dgm:pt>
    <dgm:pt modelId="{E2DED28C-694A-4BE6-B01B-02936E58E997}" type="pres">
      <dgm:prSet presAssocID="{E3334911-2017-4D59-9316-9D570310E06B}" presName="FiveConn_1-2" presStyleLbl="fgAccFollowNode1" presStyleIdx="0" presStyleCnt="4">
        <dgm:presLayoutVars>
          <dgm:bulletEnabled val="1"/>
        </dgm:presLayoutVars>
      </dgm:prSet>
      <dgm:spPr/>
    </dgm:pt>
    <dgm:pt modelId="{A89F400A-E33B-4073-B331-57A9ED757D8C}" type="pres">
      <dgm:prSet presAssocID="{E3334911-2017-4D59-9316-9D570310E06B}" presName="FiveConn_2-3" presStyleLbl="fgAccFollowNode1" presStyleIdx="1" presStyleCnt="4">
        <dgm:presLayoutVars>
          <dgm:bulletEnabled val="1"/>
        </dgm:presLayoutVars>
      </dgm:prSet>
      <dgm:spPr/>
    </dgm:pt>
    <dgm:pt modelId="{3962EDBE-8F88-474A-B57C-90A0A70A20B2}" type="pres">
      <dgm:prSet presAssocID="{E3334911-2017-4D59-9316-9D570310E06B}" presName="FiveConn_3-4" presStyleLbl="fgAccFollowNode1" presStyleIdx="2" presStyleCnt="4">
        <dgm:presLayoutVars>
          <dgm:bulletEnabled val="1"/>
        </dgm:presLayoutVars>
      </dgm:prSet>
      <dgm:spPr/>
    </dgm:pt>
    <dgm:pt modelId="{1D2CB686-435E-4AA3-BD9A-8C688C4483ED}" type="pres">
      <dgm:prSet presAssocID="{E3334911-2017-4D59-9316-9D570310E06B}" presName="FiveConn_4-5" presStyleLbl="fgAccFollowNode1" presStyleIdx="3" presStyleCnt="4">
        <dgm:presLayoutVars>
          <dgm:bulletEnabled val="1"/>
        </dgm:presLayoutVars>
      </dgm:prSet>
      <dgm:spPr/>
    </dgm:pt>
    <dgm:pt modelId="{7CE941A4-BCF3-47EE-AC82-8DD33BEEC663}" type="pres">
      <dgm:prSet presAssocID="{E3334911-2017-4D59-9316-9D570310E06B}" presName="FiveNodes_1_text" presStyleLbl="node1" presStyleIdx="4" presStyleCnt="5">
        <dgm:presLayoutVars>
          <dgm:bulletEnabled val="1"/>
        </dgm:presLayoutVars>
      </dgm:prSet>
      <dgm:spPr/>
    </dgm:pt>
    <dgm:pt modelId="{9C103740-F095-4248-8749-190BC2856D99}" type="pres">
      <dgm:prSet presAssocID="{E3334911-2017-4D59-9316-9D570310E06B}" presName="FiveNodes_2_text" presStyleLbl="node1" presStyleIdx="4" presStyleCnt="5">
        <dgm:presLayoutVars>
          <dgm:bulletEnabled val="1"/>
        </dgm:presLayoutVars>
      </dgm:prSet>
      <dgm:spPr/>
    </dgm:pt>
    <dgm:pt modelId="{457A55DD-0527-43CD-88F0-2FB56A42FAFA}" type="pres">
      <dgm:prSet presAssocID="{E3334911-2017-4D59-9316-9D570310E06B}" presName="FiveNodes_3_text" presStyleLbl="node1" presStyleIdx="4" presStyleCnt="5">
        <dgm:presLayoutVars>
          <dgm:bulletEnabled val="1"/>
        </dgm:presLayoutVars>
      </dgm:prSet>
      <dgm:spPr/>
    </dgm:pt>
    <dgm:pt modelId="{66BCB018-6BDC-4115-979F-F9E77E277546}" type="pres">
      <dgm:prSet presAssocID="{E3334911-2017-4D59-9316-9D570310E06B}" presName="FiveNodes_4_text" presStyleLbl="node1" presStyleIdx="4" presStyleCnt="5">
        <dgm:presLayoutVars>
          <dgm:bulletEnabled val="1"/>
        </dgm:presLayoutVars>
      </dgm:prSet>
      <dgm:spPr/>
    </dgm:pt>
    <dgm:pt modelId="{FFC58C67-9842-4268-8063-2C2F1A0EFDAC}" type="pres">
      <dgm:prSet presAssocID="{E3334911-2017-4D59-9316-9D570310E06B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0527CC00-6BFB-4D0D-9921-31A85A542C19}" type="presOf" srcId="{2898A935-2807-4829-8773-7C77496FF545}" destId="{7CE941A4-BCF3-47EE-AC82-8DD33BEEC663}" srcOrd="1" destOrd="0" presId="urn:microsoft.com/office/officeart/2005/8/layout/vProcess5"/>
    <dgm:cxn modelId="{8363DD04-2346-483E-AB32-4CA52B04409D}" type="presOf" srcId="{BEEC6604-CF69-460D-91AF-3B68C0D6C7F1}" destId="{66BCB018-6BDC-4115-979F-F9E77E277546}" srcOrd="1" destOrd="0" presId="urn:microsoft.com/office/officeart/2005/8/layout/vProcess5"/>
    <dgm:cxn modelId="{04805008-28A9-4402-A8D8-C02E43BBA27C}" srcId="{E3334911-2017-4D59-9316-9D570310E06B}" destId="{2898A935-2807-4829-8773-7C77496FF545}" srcOrd="0" destOrd="0" parTransId="{BEC201BD-C9B6-4490-A6F9-536AD1D484A2}" sibTransId="{62AA70F5-5804-4ED1-8EB5-BC24A6ED9D92}"/>
    <dgm:cxn modelId="{1511322C-9C9D-4F9B-B1B5-391EF8360179}" srcId="{E3334911-2017-4D59-9316-9D570310E06B}" destId="{AC5455E1-AB5B-45C0-84C6-C0EF640FFCF5}" srcOrd="1" destOrd="0" parTransId="{18263041-3BD3-4E1C-8DC6-791E7A0CED99}" sibTransId="{20B253E2-7B2B-4AD5-84FC-FEDEC630C618}"/>
    <dgm:cxn modelId="{BE7E3439-7779-48C2-B1AC-4DA6A8D908B4}" type="presOf" srcId="{2898A935-2807-4829-8773-7C77496FF545}" destId="{B8F18D45-AC27-44B6-8542-4810E2F623E4}" srcOrd="0" destOrd="0" presId="urn:microsoft.com/office/officeart/2005/8/layout/vProcess5"/>
    <dgm:cxn modelId="{6088D33C-1577-4553-A71E-918FB3C256D9}" type="presOf" srcId="{BEEC6604-CF69-460D-91AF-3B68C0D6C7F1}" destId="{0498C9C5-625D-42B8-8D1D-8CB26A8BC835}" srcOrd="0" destOrd="0" presId="urn:microsoft.com/office/officeart/2005/8/layout/vProcess5"/>
    <dgm:cxn modelId="{1C7DCB40-ADB9-4C9C-9A7D-93BB3DB925CE}" type="presOf" srcId="{62AA70F5-5804-4ED1-8EB5-BC24A6ED9D92}" destId="{E2DED28C-694A-4BE6-B01B-02936E58E997}" srcOrd="0" destOrd="0" presId="urn:microsoft.com/office/officeart/2005/8/layout/vProcess5"/>
    <dgm:cxn modelId="{9B233961-31E8-4CD7-8DC8-C0E1D34F56BF}" srcId="{E3334911-2017-4D59-9316-9D570310E06B}" destId="{EDCE173B-4E48-407A-A7F9-C19EF28C721D}" srcOrd="6" destOrd="0" parTransId="{7EFF5CD1-82BA-4245-B407-2937A0525EAA}" sibTransId="{47859903-4D66-46EB-9055-9D4B2E5D99A9}"/>
    <dgm:cxn modelId="{FA96FF6A-A34C-4064-A035-7DA522E1F61F}" srcId="{E3334911-2017-4D59-9316-9D570310E06B}" destId="{F38B97E1-D55A-4E41-90FB-C3BBF68A1FE3}" srcOrd="5" destOrd="0" parTransId="{9157EE49-FF95-4854-AA2E-7630F3FCF776}" sibTransId="{C14B0DCE-2E2A-404E-9CDF-E88767BA998C}"/>
    <dgm:cxn modelId="{467BD94D-579E-4DF9-BE8C-6399D7397DD8}" type="presOf" srcId="{72015393-0B49-4F22-AD46-B17D2DC8EF65}" destId="{457A55DD-0527-43CD-88F0-2FB56A42FAFA}" srcOrd="1" destOrd="0" presId="urn:microsoft.com/office/officeart/2005/8/layout/vProcess5"/>
    <dgm:cxn modelId="{6811ED6D-5B4F-4EE6-8206-6972DCA3BE25}" type="presOf" srcId="{B5C7EA2E-BD42-460E-8991-104F27760BA2}" destId="{FFC58C67-9842-4268-8063-2C2F1A0EFDAC}" srcOrd="1" destOrd="0" presId="urn:microsoft.com/office/officeart/2005/8/layout/vProcess5"/>
    <dgm:cxn modelId="{BA4B2854-EC29-4182-95CF-C13D05C01AA3}" srcId="{E3334911-2017-4D59-9316-9D570310E06B}" destId="{BA5FBDCE-B3A4-4BB1-8E81-E0F8F493426D}" srcOrd="7" destOrd="0" parTransId="{5361DCFE-0AB3-45AC-925C-11E5652459AF}" sibTransId="{8C29DC5A-0DDC-4409-B473-AB271384C240}"/>
    <dgm:cxn modelId="{E64A3B75-6AEB-4CCA-9AF6-FCE9C185EB4D}" type="presOf" srcId="{ABFDB75C-D774-4B5F-A440-BDDA3CED02C4}" destId="{1D2CB686-435E-4AA3-BD9A-8C688C4483ED}" srcOrd="0" destOrd="0" presId="urn:microsoft.com/office/officeart/2005/8/layout/vProcess5"/>
    <dgm:cxn modelId="{D29CDA59-A489-49AD-8862-F47698472A3B}" srcId="{E3334911-2017-4D59-9316-9D570310E06B}" destId="{BEEC6604-CF69-460D-91AF-3B68C0D6C7F1}" srcOrd="3" destOrd="0" parTransId="{865BF77C-7738-4601-9F43-B9B5E825430E}" sibTransId="{ABFDB75C-D774-4B5F-A440-BDDA3CED02C4}"/>
    <dgm:cxn modelId="{E3E33A86-6333-4774-91DF-9BC1D3EF6BDF}" srcId="{E3334911-2017-4D59-9316-9D570310E06B}" destId="{72015393-0B49-4F22-AD46-B17D2DC8EF65}" srcOrd="2" destOrd="0" parTransId="{C7509EBE-A001-45F6-B31B-13C0E5674D90}" sibTransId="{DDD8F84B-FBAF-4011-B295-782C0E883AF6}"/>
    <dgm:cxn modelId="{433CA28F-A14E-42B6-90B7-7E4B2881A49F}" type="presOf" srcId="{AC5455E1-AB5B-45C0-84C6-C0EF640FFCF5}" destId="{9C103740-F095-4248-8749-190BC2856D99}" srcOrd="1" destOrd="0" presId="urn:microsoft.com/office/officeart/2005/8/layout/vProcess5"/>
    <dgm:cxn modelId="{66BA2598-9E87-486E-8B19-4F0F61EA1640}" type="presOf" srcId="{AC5455E1-AB5B-45C0-84C6-C0EF640FFCF5}" destId="{269A73B9-ABD1-47CD-B4F5-471F7A594559}" srcOrd="0" destOrd="0" presId="urn:microsoft.com/office/officeart/2005/8/layout/vProcess5"/>
    <dgm:cxn modelId="{380BAD9B-F3EF-4171-8B96-A72F47C9238F}" srcId="{E3334911-2017-4D59-9316-9D570310E06B}" destId="{B5C7EA2E-BD42-460E-8991-104F27760BA2}" srcOrd="4" destOrd="0" parTransId="{300F3B7D-9090-4444-A9E8-6BFF6FD5176B}" sibTransId="{0BE2FD70-A3D4-4F1A-A4C3-1397F3B37EFF}"/>
    <dgm:cxn modelId="{89DBF2AC-29DB-4057-9EC6-04DADF239FD8}" type="presOf" srcId="{DDD8F84B-FBAF-4011-B295-782C0E883AF6}" destId="{3962EDBE-8F88-474A-B57C-90A0A70A20B2}" srcOrd="0" destOrd="0" presId="urn:microsoft.com/office/officeart/2005/8/layout/vProcess5"/>
    <dgm:cxn modelId="{106A00BE-0026-415E-A92F-2D69CC3DB924}" type="presOf" srcId="{E3334911-2017-4D59-9316-9D570310E06B}" destId="{3264AE2B-84C9-4E6D-A1E4-2F164E3AE395}" srcOrd="0" destOrd="0" presId="urn:microsoft.com/office/officeart/2005/8/layout/vProcess5"/>
    <dgm:cxn modelId="{CF2CF4E6-854C-4106-8054-962BB6BA171B}" type="presOf" srcId="{20B253E2-7B2B-4AD5-84FC-FEDEC630C618}" destId="{A89F400A-E33B-4073-B331-57A9ED757D8C}" srcOrd="0" destOrd="0" presId="urn:microsoft.com/office/officeart/2005/8/layout/vProcess5"/>
    <dgm:cxn modelId="{005772EA-1C89-4CEB-94E2-308E9E58214E}" type="presOf" srcId="{72015393-0B49-4F22-AD46-B17D2DC8EF65}" destId="{9FB9D609-F657-42A2-B105-11E9BAEED281}" srcOrd="0" destOrd="0" presId="urn:microsoft.com/office/officeart/2005/8/layout/vProcess5"/>
    <dgm:cxn modelId="{B526ABF1-793E-4EEF-94F8-8195C888745D}" type="presOf" srcId="{B5C7EA2E-BD42-460E-8991-104F27760BA2}" destId="{2D71E4C2-5E35-4990-835F-1B8740DCA83E}" srcOrd="0" destOrd="0" presId="urn:microsoft.com/office/officeart/2005/8/layout/vProcess5"/>
    <dgm:cxn modelId="{910C580D-E6FF-4927-8680-463E62A0DEA0}" type="presParOf" srcId="{3264AE2B-84C9-4E6D-A1E4-2F164E3AE395}" destId="{38CC025A-6E8A-4481-AD3D-748FCE5C8069}" srcOrd="0" destOrd="0" presId="urn:microsoft.com/office/officeart/2005/8/layout/vProcess5"/>
    <dgm:cxn modelId="{57C79A72-CFEC-4334-913C-9A0D790531CC}" type="presParOf" srcId="{3264AE2B-84C9-4E6D-A1E4-2F164E3AE395}" destId="{B8F18D45-AC27-44B6-8542-4810E2F623E4}" srcOrd="1" destOrd="0" presId="urn:microsoft.com/office/officeart/2005/8/layout/vProcess5"/>
    <dgm:cxn modelId="{7FD63E06-F8AD-4A88-8A94-CCE15F7EDBEA}" type="presParOf" srcId="{3264AE2B-84C9-4E6D-A1E4-2F164E3AE395}" destId="{269A73B9-ABD1-47CD-B4F5-471F7A594559}" srcOrd="2" destOrd="0" presId="urn:microsoft.com/office/officeart/2005/8/layout/vProcess5"/>
    <dgm:cxn modelId="{480B3689-83A4-4DA0-874B-8CFFC87AD300}" type="presParOf" srcId="{3264AE2B-84C9-4E6D-A1E4-2F164E3AE395}" destId="{9FB9D609-F657-42A2-B105-11E9BAEED281}" srcOrd="3" destOrd="0" presId="urn:microsoft.com/office/officeart/2005/8/layout/vProcess5"/>
    <dgm:cxn modelId="{3224BA74-E138-4E59-9801-BCD662D89C66}" type="presParOf" srcId="{3264AE2B-84C9-4E6D-A1E4-2F164E3AE395}" destId="{0498C9C5-625D-42B8-8D1D-8CB26A8BC835}" srcOrd="4" destOrd="0" presId="urn:microsoft.com/office/officeart/2005/8/layout/vProcess5"/>
    <dgm:cxn modelId="{2DDD791A-4CC4-4DBA-A28A-5026DFD49124}" type="presParOf" srcId="{3264AE2B-84C9-4E6D-A1E4-2F164E3AE395}" destId="{2D71E4C2-5E35-4990-835F-1B8740DCA83E}" srcOrd="5" destOrd="0" presId="urn:microsoft.com/office/officeart/2005/8/layout/vProcess5"/>
    <dgm:cxn modelId="{9536CF77-79EA-400C-A5E8-B46C202E3EE2}" type="presParOf" srcId="{3264AE2B-84C9-4E6D-A1E4-2F164E3AE395}" destId="{E2DED28C-694A-4BE6-B01B-02936E58E997}" srcOrd="6" destOrd="0" presId="urn:microsoft.com/office/officeart/2005/8/layout/vProcess5"/>
    <dgm:cxn modelId="{CFEFB792-03A4-4A2E-B354-A6C7C745BC2F}" type="presParOf" srcId="{3264AE2B-84C9-4E6D-A1E4-2F164E3AE395}" destId="{A89F400A-E33B-4073-B331-57A9ED757D8C}" srcOrd="7" destOrd="0" presId="urn:microsoft.com/office/officeart/2005/8/layout/vProcess5"/>
    <dgm:cxn modelId="{4A028955-AFB2-44F9-ABF9-A877F4FF8E30}" type="presParOf" srcId="{3264AE2B-84C9-4E6D-A1E4-2F164E3AE395}" destId="{3962EDBE-8F88-474A-B57C-90A0A70A20B2}" srcOrd="8" destOrd="0" presId="urn:microsoft.com/office/officeart/2005/8/layout/vProcess5"/>
    <dgm:cxn modelId="{FA195CDD-F332-4D10-9D28-6F034E94D128}" type="presParOf" srcId="{3264AE2B-84C9-4E6D-A1E4-2F164E3AE395}" destId="{1D2CB686-435E-4AA3-BD9A-8C688C4483ED}" srcOrd="9" destOrd="0" presId="urn:microsoft.com/office/officeart/2005/8/layout/vProcess5"/>
    <dgm:cxn modelId="{32F39A5C-F76D-475A-8E84-B840C70B00D5}" type="presParOf" srcId="{3264AE2B-84C9-4E6D-A1E4-2F164E3AE395}" destId="{7CE941A4-BCF3-47EE-AC82-8DD33BEEC663}" srcOrd="10" destOrd="0" presId="urn:microsoft.com/office/officeart/2005/8/layout/vProcess5"/>
    <dgm:cxn modelId="{286177A5-7277-4E7C-BFFD-268C815E67D3}" type="presParOf" srcId="{3264AE2B-84C9-4E6D-A1E4-2F164E3AE395}" destId="{9C103740-F095-4248-8749-190BC2856D99}" srcOrd="11" destOrd="0" presId="urn:microsoft.com/office/officeart/2005/8/layout/vProcess5"/>
    <dgm:cxn modelId="{3AD45565-FDFB-480C-A68E-7EFE15EA1590}" type="presParOf" srcId="{3264AE2B-84C9-4E6D-A1E4-2F164E3AE395}" destId="{457A55DD-0527-43CD-88F0-2FB56A42FAFA}" srcOrd="12" destOrd="0" presId="urn:microsoft.com/office/officeart/2005/8/layout/vProcess5"/>
    <dgm:cxn modelId="{BDEF14A8-854A-4D23-8D95-DA1326C226CE}" type="presParOf" srcId="{3264AE2B-84C9-4E6D-A1E4-2F164E3AE395}" destId="{66BCB018-6BDC-4115-979F-F9E77E277546}" srcOrd="13" destOrd="0" presId="urn:microsoft.com/office/officeart/2005/8/layout/vProcess5"/>
    <dgm:cxn modelId="{2C688088-E3FD-4E61-A41C-BAB9F69D2F9E}" type="presParOf" srcId="{3264AE2B-84C9-4E6D-A1E4-2F164E3AE395}" destId="{FFC58C67-9842-4268-8063-2C2F1A0EFDAC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F18D45-AC27-44B6-8542-4810E2F623E4}">
      <dsp:nvSpPr>
        <dsp:cNvPr id="0" name=""/>
        <dsp:cNvSpPr/>
      </dsp:nvSpPr>
      <dsp:spPr>
        <a:xfrm>
          <a:off x="0" y="0"/>
          <a:ext cx="4156075" cy="6090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오목 </a:t>
          </a:r>
          <a:r>
            <a:rPr lang="en-US" altLang="ko-KR" sz="1800" kern="1200" dirty="0"/>
            <a:t>UI </a:t>
          </a:r>
          <a:r>
            <a:rPr lang="ko-KR" altLang="en-US" sz="1800" kern="1200" dirty="0"/>
            <a:t>개발 툴 선정</a:t>
          </a:r>
        </a:p>
      </dsp:txBody>
      <dsp:txXfrm>
        <a:off x="17838" y="17838"/>
        <a:ext cx="3427625" cy="573355"/>
      </dsp:txXfrm>
    </dsp:sp>
    <dsp:sp modelId="{269A73B9-ABD1-47CD-B4F5-471F7A594559}">
      <dsp:nvSpPr>
        <dsp:cNvPr id="0" name=""/>
        <dsp:cNvSpPr/>
      </dsp:nvSpPr>
      <dsp:spPr>
        <a:xfrm>
          <a:off x="310356" y="693619"/>
          <a:ext cx="4156075" cy="6090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오목 룰 선정</a:t>
          </a:r>
        </a:p>
      </dsp:txBody>
      <dsp:txXfrm>
        <a:off x="328194" y="711457"/>
        <a:ext cx="3414172" cy="573355"/>
      </dsp:txXfrm>
    </dsp:sp>
    <dsp:sp modelId="{9FB9D609-F657-42A2-B105-11E9BAEED281}">
      <dsp:nvSpPr>
        <dsp:cNvPr id="0" name=""/>
        <dsp:cNvSpPr/>
      </dsp:nvSpPr>
      <dsp:spPr>
        <a:xfrm>
          <a:off x="620712" y="1387238"/>
          <a:ext cx="4156075" cy="6090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Rule-based AI </a:t>
          </a:r>
          <a:r>
            <a:rPr lang="ko-KR" altLang="en-US" sz="1800" kern="1200" dirty="0"/>
            <a:t>제작</a:t>
          </a:r>
        </a:p>
      </dsp:txBody>
      <dsp:txXfrm>
        <a:off x="638550" y="1405076"/>
        <a:ext cx="3414172" cy="573355"/>
      </dsp:txXfrm>
    </dsp:sp>
    <dsp:sp modelId="{0498C9C5-625D-42B8-8D1D-8CB26A8BC835}">
      <dsp:nvSpPr>
        <dsp:cNvPr id="0" name=""/>
        <dsp:cNvSpPr/>
      </dsp:nvSpPr>
      <dsp:spPr>
        <a:xfrm>
          <a:off x="931068" y="2080857"/>
          <a:ext cx="4156075" cy="6090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고수준 </a:t>
          </a:r>
          <a:r>
            <a:rPr lang="en-US" sz="1800" kern="1200" dirty="0"/>
            <a:t>AI </a:t>
          </a:r>
          <a:r>
            <a:rPr lang="ko-KR" altLang="en-US" sz="1800" kern="1200" dirty="0"/>
            <a:t>제작</a:t>
          </a:r>
        </a:p>
      </dsp:txBody>
      <dsp:txXfrm>
        <a:off x="948906" y="2098695"/>
        <a:ext cx="3414172" cy="573355"/>
      </dsp:txXfrm>
    </dsp:sp>
    <dsp:sp modelId="{2D71E4C2-5E35-4990-835F-1B8740DCA83E}">
      <dsp:nvSpPr>
        <dsp:cNvPr id="0" name=""/>
        <dsp:cNvSpPr/>
      </dsp:nvSpPr>
      <dsp:spPr>
        <a:xfrm>
          <a:off x="1177920" y="2774476"/>
          <a:ext cx="4156075" cy="6090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  Agent </a:t>
          </a:r>
          <a:r>
            <a:rPr lang="ko-KR" altLang="en-US" sz="1800" kern="1200" dirty="0"/>
            <a:t>생성 </a:t>
          </a:r>
          <a:r>
            <a:rPr lang="en-US" altLang="ko-KR" sz="1800" kern="1200" dirty="0"/>
            <a:t>&amp; </a:t>
          </a:r>
          <a:r>
            <a:rPr lang="en-US" sz="1800" kern="1200" dirty="0"/>
            <a:t>TD-agent </a:t>
          </a:r>
          <a:r>
            <a:rPr lang="ko-KR" altLang="en-US" sz="1800" kern="1200" dirty="0"/>
            <a:t>대국</a:t>
          </a:r>
        </a:p>
      </dsp:txBody>
      <dsp:txXfrm>
        <a:off x="1195758" y="2792314"/>
        <a:ext cx="3414172" cy="573355"/>
      </dsp:txXfrm>
    </dsp:sp>
    <dsp:sp modelId="{E2DED28C-694A-4BE6-B01B-02936E58E997}">
      <dsp:nvSpPr>
        <dsp:cNvPr id="0" name=""/>
        <dsp:cNvSpPr/>
      </dsp:nvSpPr>
      <dsp:spPr>
        <a:xfrm>
          <a:off x="3760204" y="444931"/>
          <a:ext cx="395870" cy="39587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300" kern="1200"/>
        </a:p>
      </dsp:txBody>
      <dsp:txXfrm>
        <a:off x="3849275" y="444931"/>
        <a:ext cx="217728" cy="297892"/>
      </dsp:txXfrm>
    </dsp:sp>
    <dsp:sp modelId="{A89F400A-E33B-4073-B331-57A9ED757D8C}">
      <dsp:nvSpPr>
        <dsp:cNvPr id="0" name=""/>
        <dsp:cNvSpPr/>
      </dsp:nvSpPr>
      <dsp:spPr>
        <a:xfrm>
          <a:off x="4070560" y="1138550"/>
          <a:ext cx="395870" cy="39587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300" kern="1200"/>
        </a:p>
      </dsp:txBody>
      <dsp:txXfrm>
        <a:off x="4159631" y="1138550"/>
        <a:ext cx="217728" cy="297892"/>
      </dsp:txXfrm>
    </dsp:sp>
    <dsp:sp modelId="{3962EDBE-8F88-474A-B57C-90A0A70A20B2}">
      <dsp:nvSpPr>
        <dsp:cNvPr id="0" name=""/>
        <dsp:cNvSpPr/>
      </dsp:nvSpPr>
      <dsp:spPr>
        <a:xfrm>
          <a:off x="4380917" y="1822019"/>
          <a:ext cx="395870" cy="39587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300" kern="1200"/>
        </a:p>
      </dsp:txBody>
      <dsp:txXfrm>
        <a:off x="4469988" y="1822019"/>
        <a:ext cx="217728" cy="297892"/>
      </dsp:txXfrm>
    </dsp:sp>
    <dsp:sp modelId="{1D2CB686-435E-4AA3-BD9A-8C688C4483ED}">
      <dsp:nvSpPr>
        <dsp:cNvPr id="0" name=""/>
        <dsp:cNvSpPr/>
      </dsp:nvSpPr>
      <dsp:spPr>
        <a:xfrm>
          <a:off x="4691273" y="2522405"/>
          <a:ext cx="395870" cy="39587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300" kern="1200"/>
        </a:p>
      </dsp:txBody>
      <dsp:txXfrm>
        <a:off x="4780344" y="2522405"/>
        <a:ext cx="217728" cy="2978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2" indent="0" algn="ctr">
              <a:buNone/>
              <a:defRPr sz="2000"/>
            </a:lvl2pPr>
            <a:lvl3pPr marL="914365" indent="0" algn="ctr">
              <a:buNone/>
              <a:defRPr sz="1800"/>
            </a:lvl3pPr>
            <a:lvl4pPr marL="1371546" indent="0" algn="ctr">
              <a:buNone/>
              <a:defRPr sz="1600"/>
            </a:lvl4pPr>
            <a:lvl5pPr marL="1828729" indent="0" algn="ctr">
              <a:buNone/>
              <a:defRPr sz="1600"/>
            </a:lvl5pPr>
            <a:lvl6pPr marL="2285911" indent="0" algn="ctr">
              <a:buNone/>
              <a:defRPr sz="1600"/>
            </a:lvl6pPr>
            <a:lvl7pPr marL="2743094" indent="0" algn="ctr">
              <a:buNone/>
              <a:defRPr sz="1600"/>
            </a:lvl7pPr>
            <a:lvl8pPr marL="3200276" indent="0" algn="ctr">
              <a:buNone/>
              <a:defRPr sz="1600"/>
            </a:lvl8pPr>
            <a:lvl9pPr marL="3657458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140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780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6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6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126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-1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 flipH="1">
            <a:off x="0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 flipH="1">
            <a:off x="0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8" idx="1"/>
          </p:cNvCxnSpPr>
          <p:nvPr userDrawn="1"/>
        </p:nvCxnSpPr>
        <p:spPr>
          <a:xfrm>
            <a:off x="-1" y="3429000"/>
            <a:ext cx="3124202" cy="3895725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1034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screen">
            <a:lum contras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 flipH="1">
            <a:off x="0" y="0"/>
            <a:ext cx="9144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11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5648305" y="0"/>
            <a:ext cx="3473903" cy="47244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6424468" y="0"/>
            <a:ext cx="2697740" cy="6858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 flipH="1">
            <a:off x="5998008" y="3429000"/>
            <a:ext cx="3124200" cy="3429000"/>
          </a:xfrm>
          <a:prstGeom prst="line">
            <a:avLst/>
          </a:prstGeom>
          <a:ln>
            <a:solidFill>
              <a:srgbClr val="DAE9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97" y="304800"/>
            <a:ext cx="9144793" cy="581025"/>
          </a:xfrm>
          <a:prstGeom prst="rect">
            <a:avLst/>
          </a:prstGeom>
          <a:effectLst>
            <a:outerShdw blurRad="50800" dist="63500" dir="5400000" algn="t" rotWithShape="0">
              <a:schemeClr val="tx1">
                <a:lumMod val="75000"/>
                <a:lumOff val="25000"/>
                <a:alpha val="82000"/>
              </a:schemeClr>
            </a:outerShdw>
          </a:effectLst>
        </p:spPr>
      </p:pic>
      <p:sp>
        <p:nvSpPr>
          <p:cNvPr id="11" name="직사각형 10"/>
          <p:cNvSpPr/>
          <p:nvPr userDrawn="1"/>
        </p:nvSpPr>
        <p:spPr>
          <a:xfrm>
            <a:off x="-397" y="0"/>
            <a:ext cx="9144793" cy="6858000"/>
          </a:xfrm>
          <a:prstGeom prst="rect">
            <a:avLst/>
          </a:prstGeom>
          <a:noFill/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54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61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1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776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3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3" y="2505076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5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4" indent="0">
              <a:buNone/>
              <a:defRPr sz="1600" b="1"/>
            </a:lvl7pPr>
            <a:lvl8pPr marL="3200276" indent="0">
              <a:buNone/>
              <a:defRPr sz="1600" b="1"/>
            </a:lvl8pPr>
            <a:lvl9pPr marL="3657458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6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9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186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423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921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2" y="457201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5" indent="0">
              <a:buNone/>
              <a:defRPr sz="2400"/>
            </a:lvl3pPr>
            <a:lvl4pPr marL="1371546" indent="0">
              <a:buNone/>
              <a:defRPr sz="2000"/>
            </a:lvl4pPr>
            <a:lvl5pPr marL="1828729" indent="0">
              <a:buNone/>
              <a:defRPr sz="2000"/>
            </a:lvl5pPr>
            <a:lvl6pPr marL="2285911" indent="0">
              <a:buNone/>
              <a:defRPr sz="2000"/>
            </a:lvl6pPr>
            <a:lvl7pPr marL="2743094" indent="0">
              <a:buNone/>
              <a:defRPr sz="2000"/>
            </a:lvl7pPr>
            <a:lvl8pPr marL="3200276" indent="0">
              <a:buNone/>
              <a:defRPr sz="2000"/>
            </a:lvl8pPr>
            <a:lvl9pPr marL="3657458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2" y="2057401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2" indent="0">
              <a:buNone/>
              <a:defRPr sz="1400"/>
            </a:lvl2pPr>
            <a:lvl3pPr marL="914365" indent="0">
              <a:buNone/>
              <a:defRPr sz="1200"/>
            </a:lvl3pPr>
            <a:lvl4pPr marL="1371546" indent="0">
              <a:buNone/>
              <a:defRPr sz="1000"/>
            </a:lvl4pPr>
            <a:lvl5pPr marL="1828729" indent="0">
              <a:buNone/>
              <a:defRPr sz="1000"/>
            </a:lvl5pPr>
            <a:lvl6pPr marL="2285911" indent="0">
              <a:buNone/>
              <a:defRPr sz="1000"/>
            </a:lvl6pPr>
            <a:lvl7pPr marL="2743094" indent="0">
              <a:buNone/>
              <a:defRPr sz="1000"/>
            </a:lvl7pPr>
            <a:lvl8pPr marL="3200276" indent="0">
              <a:buNone/>
              <a:defRPr sz="1000"/>
            </a:lvl8pPr>
            <a:lvl9pPr marL="3657458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59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1" y="365128"/>
            <a:ext cx="7886700" cy="1325563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1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B48BC098-7FA8-4D43-A26D-B46DE06EDA3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2019-05-19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65"/>
            <a:fld id="{66DAF4FF-E2F5-44A0-8A9A-04D7C3E3EDE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 defTabSz="914365"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727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txStyles>
    <p:titleStyle>
      <a:lvl1pPr algn="l" defTabSz="914365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1" indent="-228591" algn="l" defTabSz="914365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3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6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8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21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02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5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7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9" indent="-228591" algn="l" defTabSz="914365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5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9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1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4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6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8" algn="l" defTabSz="914365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8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C8797AC-3A4D-4967-83AC-283DA6147013}"/>
              </a:ext>
            </a:extLst>
          </p:cNvPr>
          <p:cNvSpPr txBox="1"/>
          <p:nvPr/>
        </p:nvSpPr>
        <p:spPr>
          <a:xfrm>
            <a:off x="839993" y="5314089"/>
            <a:ext cx="78191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팀원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201301256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김상우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201301264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김준연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201401443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이승혁</a:t>
            </a:r>
            <a:endParaRPr lang="en-US" altLang="ko-KR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r"/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201301307 </a:t>
            </a:r>
            <a:r>
              <a:rPr lang="ko-KR" altLang="en-US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한대호 </a:t>
            </a:r>
            <a:r>
              <a:rPr lang="en-US" altLang="ko-KR" sz="16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</a:t>
            </a:r>
            <a:endParaRPr lang="ko-KR" altLang="en-US" sz="16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589083F-F7DE-4AF2-82EF-0474A3BDB59F}"/>
              </a:ext>
            </a:extLst>
          </p:cNvPr>
          <p:cNvSpPr/>
          <p:nvPr/>
        </p:nvSpPr>
        <p:spPr>
          <a:xfrm>
            <a:off x="3570483" y="4665485"/>
            <a:ext cx="5192785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오목 게임 기본 룰 구현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4513204" y="2928309"/>
            <a:ext cx="4145936" cy="523220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53992" y="2970761"/>
            <a:ext cx="4827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B5E65C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항공 소프트웨어 프로젝트</a:t>
            </a:r>
            <a:endParaRPr lang="en-US" altLang="ko-KR" sz="2800" b="1" spc="-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B5E65C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365" y="3695013"/>
            <a:ext cx="83789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400" b="1" spc="-23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인공지능 오목 대국 프로그램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E57573C-D530-40A7-8872-D4837E68156E}"/>
              </a:ext>
            </a:extLst>
          </p:cNvPr>
          <p:cNvSpPr/>
          <p:nvPr/>
        </p:nvSpPr>
        <p:spPr>
          <a:xfrm>
            <a:off x="0" y="4390750"/>
            <a:ext cx="4772940" cy="2530929"/>
          </a:xfrm>
          <a:prstGeom prst="rect">
            <a:avLst/>
          </a:prstGeom>
          <a:blipFill dpi="0" rotWithShape="1">
            <a:blip r:embed="rId3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1D011F8-07A5-49E1-A3ED-F155C66A87D7}"/>
              </a:ext>
            </a:extLst>
          </p:cNvPr>
          <p:cNvSpPr/>
          <p:nvPr/>
        </p:nvSpPr>
        <p:spPr>
          <a:xfrm>
            <a:off x="1" y="0"/>
            <a:ext cx="3429000" cy="3695013"/>
          </a:xfrm>
          <a:prstGeom prst="rect">
            <a:avLst/>
          </a:prstGeom>
          <a:blipFill dpi="0" rotWithShape="1">
            <a:blip r:embed="rId4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7E7BA14-24C4-4712-A893-44A59A8EEF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4542" y="0"/>
            <a:ext cx="1249457" cy="65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42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가중치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E8221B9-4F20-4DB0-BE04-02AEEC15093E}"/>
              </a:ext>
            </a:extLst>
          </p:cNvPr>
          <p:cNvSpPr txBox="1"/>
          <p:nvPr/>
        </p:nvSpPr>
        <p:spPr>
          <a:xfrm>
            <a:off x="1530968" y="4706857"/>
            <a:ext cx="2554169" cy="17705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35C47F-849B-40EC-A24A-24A9CBDBB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61" y="1175374"/>
            <a:ext cx="2039186" cy="53700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E36971-288F-4772-BEBA-40CA94F173DD}"/>
              </a:ext>
            </a:extLst>
          </p:cNvPr>
          <p:cNvSpPr txBox="1"/>
          <p:nvPr/>
        </p:nvSpPr>
        <p:spPr>
          <a:xfrm>
            <a:off x="3480666" y="1980214"/>
            <a:ext cx="476578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상태를 표현하는 파라미터의 증가 </a:t>
            </a:r>
            <a:r>
              <a:rPr lang="en-US" altLang="ko-KR" dirty="0"/>
              <a:t>-&gt; </a:t>
            </a:r>
          </a:p>
          <a:p>
            <a:endParaRPr lang="en-US" altLang="ko-KR" dirty="0"/>
          </a:p>
          <a:p>
            <a:r>
              <a:rPr lang="ko-KR" altLang="en-US" dirty="0"/>
              <a:t>   더욱 세밀한 인공지능 </a:t>
            </a:r>
            <a:r>
              <a:rPr lang="en-US" altLang="ko-KR" dirty="0"/>
              <a:t>but</a:t>
            </a:r>
            <a:r>
              <a:rPr lang="ko-KR" altLang="en-US" dirty="0"/>
              <a:t> 연산속도 증가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프로기사가 사용하는 오목전술 참고</a:t>
            </a:r>
            <a:endParaRPr lang="en-US" altLang="ko-KR" dirty="0"/>
          </a:p>
          <a:p>
            <a:r>
              <a:rPr lang="ko-KR" altLang="en-US" dirty="0"/>
              <a:t>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상태에 따른 평가치</a:t>
            </a:r>
            <a:r>
              <a:rPr lang="en-US" altLang="ko-KR" dirty="0"/>
              <a:t>, </a:t>
            </a:r>
            <a:r>
              <a:rPr lang="ko-KR" altLang="en-US" dirty="0"/>
              <a:t>가중치의 적절성은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/>
              <a:t>직접 코드를 실행시키면서 검토 </a:t>
            </a:r>
          </a:p>
        </p:txBody>
      </p:sp>
    </p:spTree>
    <p:extLst>
      <p:ext uri="{BB962C8B-B14F-4D97-AF65-F5344CB8AC3E}">
        <p14:creationId xmlns:p14="http://schemas.microsoft.com/office/powerpoint/2010/main" val="1042337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현재 진행 상황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3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13" name="다이어그램 12">
            <a:extLst>
              <a:ext uri="{FF2B5EF4-FFF2-40B4-BE49-F238E27FC236}">
                <a16:creationId xmlns:a16="http://schemas.microsoft.com/office/drawing/2014/main" id="{F9E3E5C1-6B26-4265-BE5B-43AAC47E11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7918558"/>
              </p:ext>
            </p:extLst>
          </p:nvPr>
        </p:nvGraphicFramePr>
        <p:xfrm>
          <a:off x="1524000" y="1397000"/>
          <a:ext cx="5397500" cy="33835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4" name="그룹 13">
            <a:extLst>
              <a:ext uri="{FF2B5EF4-FFF2-40B4-BE49-F238E27FC236}">
                <a16:creationId xmlns:a16="http://schemas.microsoft.com/office/drawing/2014/main" id="{1DDE9655-C134-4276-8E64-8F18F50EB868}"/>
              </a:ext>
            </a:extLst>
          </p:cNvPr>
          <p:cNvGrpSpPr/>
          <p:nvPr/>
        </p:nvGrpSpPr>
        <p:grpSpPr>
          <a:xfrm>
            <a:off x="3014497" y="4851969"/>
            <a:ext cx="4156075" cy="609031"/>
            <a:chOff x="1177920" y="2774476"/>
            <a:chExt cx="4156075" cy="609031"/>
          </a:xfrm>
          <a:scene3d>
            <a:camera prst="orthographicFront"/>
            <a:lightRig rig="flat" dir="t"/>
          </a:scene3d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C092D393-6D7A-4907-B185-A6A0C910333F}"/>
                </a:ext>
              </a:extLst>
            </p:cNvPr>
            <p:cNvSpPr/>
            <p:nvPr/>
          </p:nvSpPr>
          <p:spPr>
            <a:xfrm>
              <a:off x="1177920" y="2774476"/>
              <a:ext cx="4156075" cy="609031"/>
            </a:xfrm>
            <a:prstGeom prst="roundRect">
              <a:avLst>
                <a:gd name="adj" fmla="val 10000"/>
              </a:avLst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16" name="사각형: 둥근 모서리 4">
              <a:extLst>
                <a:ext uri="{FF2B5EF4-FFF2-40B4-BE49-F238E27FC236}">
                  <a16:creationId xmlns:a16="http://schemas.microsoft.com/office/drawing/2014/main" id="{63635943-C016-4CDF-A016-F087060284DC}"/>
                </a:ext>
              </a:extLst>
            </p:cNvPr>
            <p:cNvSpPr txBox="1"/>
            <p:nvPr/>
          </p:nvSpPr>
          <p:spPr>
            <a:xfrm>
              <a:off x="1195758" y="2792314"/>
              <a:ext cx="3414172" cy="573355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2000" kern="1200" dirty="0"/>
                <a:t>승률 파악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19D8550-CD91-4CC1-A2AE-356E5F7263C2}"/>
              </a:ext>
            </a:extLst>
          </p:cNvPr>
          <p:cNvGrpSpPr/>
          <p:nvPr/>
        </p:nvGrpSpPr>
        <p:grpSpPr>
          <a:xfrm>
            <a:off x="3343174" y="5588807"/>
            <a:ext cx="4156075" cy="609031"/>
            <a:chOff x="1177920" y="2774476"/>
            <a:chExt cx="4156075" cy="609031"/>
          </a:xfrm>
          <a:scene3d>
            <a:camera prst="orthographicFront"/>
            <a:lightRig rig="flat" dir="t"/>
          </a:scene3d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076C6CB7-B22B-4762-A157-A5FA5675910B}"/>
                </a:ext>
              </a:extLst>
            </p:cNvPr>
            <p:cNvSpPr/>
            <p:nvPr/>
          </p:nvSpPr>
          <p:spPr>
            <a:xfrm>
              <a:off x="1177920" y="2774476"/>
              <a:ext cx="4156075" cy="609031"/>
            </a:xfrm>
            <a:prstGeom prst="roundRect">
              <a:avLst>
                <a:gd name="adj" fmla="val 10000"/>
              </a:avLst>
            </a:prstGeom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21" name="사각형: 둥근 모서리 4">
              <a:extLst>
                <a:ext uri="{FF2B5EF4-FFF2-40B4-BE49-F238E27FC236}">
                  <a16:creationId xmlns:a16="http://schemas.microsoft.com/office/drawing/2014/main" id="{39C14841-BAE1-4190-95F0-7CD5EEA637A1}"/>
                </a:ext>
              </a:extLst>
            </p:cNvPr>
            <p:cNvSpPr txBox="1"/>
            <p:nvPr/>
          </p:nvSpPr>
          <p:spPr>
            <a:xfrm>
              <a:off x="1195758" y="2792314"/>
              <a:ext cx="3414172" cy="573355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2000" kern="1200" dirty="0"/>
                <a:t>수정 및 보완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E536891-BC54-4C36-AA80-7869445A377D}"/>
              </a:ext>
            </a:extLst>
          </p:cNvPr>
          <p:cNvGrpSpPr/>
          <p:nvPr/>
        </p:nvGrpSpPr>
        <p:grpSpPr>
          <a:xfrm>
            <a:off x="6610604" y="4710380"/>
            <a:ext cx="395870" cy="395870"/>
            <a:chOff x="4691273" y="2522405"/>
            <a:chExt cx="395870" cy="395870"/>
          </a:xfrm>
        </p:grpSpPr>
        <p:sp>
          <p:nvSpPr>
            <p:cNvPr id="23" name="화살표: 아래쪽 22">
              <a:extLst>
                <a:ext uri="{FF2B5EF4-FFF2-40B4-BE49-F238E27FC236}">
                  <a16:creationId xmlns:a16="http://schemas.microsoft.com/office/drawing/2014/main" id="{E64ABCE0-38BA-43C4-BE3F-C11626A509DB}"/>
                </a:ext>
              </a:extLst>
            </p:cNvPr>
            <p:cNvSpPr/>
            <p:nvPr/>
          </p:nvSpPr>
          <p:spPr>
            <a:xfrm>
              <a:off x="4691273" y="2522405"/>
              <a:ext cx="395870" cy="395870"/>
            </a:xfrm>
            <a:prstGeom prst="downArrow">
              <a:avLst>
                <a:gd name="adj1" fmla="val 55000"/>
                <a:gd name="adj2" fmla="val 45000"/>
              </a:avLst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화살표: 아래쪽 4">
              <a:extLst>
                <a:ext uri="{FF2B5EF4-FFF2-40B4-BE49-F238E27FC236}">
                  <a16:creationId xmlns:a16="http://schemas.microsoft.com/office/drawing/2014/main" id="{B35AEA4C-5CBB-44F1-A9C2-BE93807B7B26}"/>
                </a:ext>
              </a:extLst>
            </p:cNvPr>
            <p:cNvSpPr txBox="1"/>
            <p:nvPr/>
          </p:nvSpPr>
          <p:spPr>
            <a:xfrm>
              <a:off x="4780344" y="2522405"/>
              <a:ext cx="217728" cy="29789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300" kern="120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5AA1D50-8752-46FA-A479-0E034B7A044D}"/>
              </a:ext>
            </a:extLst>
          </p:cNvPr>
          <p:cNvGrpSpPr/>
          <p:nvPr/>
        </p:nvGrpSpPr>
        <p:grpSpPr>
          <a:xfrm>
            <a:off x="6917403" y="5323879"/>
            <a:ext cx="395870" cy="395870"/>
            <a:chOff x="4691273" y="2522405"/>
            <a:chExt cx="395870" cy="395870"/>
          </a:xfrm>
        </p:grpSpPr>
        <p:sp>
          <p:nvSpPr>
            <p:cNvPr id="30" name="화살표: 아래쪽 29">
              <a:extLst>
                <a:ext uri="{FF2B5EF4-FFF2-40B4-BE49-F238E27FC236}">
                  <a16:creationId xmlns:a16="http://schemas.microsoft.com/office/drawing/2014/main" id="{6A554915-B9BD-42B7-A89A-362BE7D478B6}"/>
                </a:ext>
              </a:extLst>
            </p:cNvPr>
            <p:cNvSpPr/>
            <p:nvPr/>
          </p:nvSpPr>
          <p:spPr>
            <a:xfrm>
              <a:off x="4691273" y="2522405"/>
              <a:ext cx="395870" cy="395870"/>
            </a:xfrm>
            <a:prstGeom prst="downArrow">
              <a:avLst>
                <a:gd name="adj1" fmla="val 55000"/>
                <a:gd name="adj2" fmla="val 45000"/>
              </a:avLst>
            </a:prstGeom>
          </p:spPr>
          <p:style>
            <a:ln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화살표: 아래쪽 4">
              <a:extLst>
                <a:ext uri="{FF2B5EF4-FFF2-40B4-BE49-F238E27FC236}">
                  <a16:creationId xmlns:a16="http://schemas.microsoft.com/office/drawing/2014/main" id="{04DD8E04-600B-40FB-A719-95C433215B35}"/>
                </a:ext>
              </a:extLst>
            </p:cNvPr>
            <p:cNvSpPr txBox="1"/>
            <p:nvPr/>
          </p:nvSpPr>
          <p:spPr>
            <a:xfrm>
              <a:off x="4780344" y="2522405"/>
              <a:ext cx="217728" cy="29789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6510" tIns="16510" rIns="16510" bIns="16510" numCol="1" spcCol="1270" anchor="ctr" anchorCtr="0">
              <a:noAutofit/>
            </a:bodyPr>
            <a:lstStyle/>
            <a:p>
              <a:pPr marL="0" lvl="0" indent="0" algn="ctr" defTabSz="577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ko-KR" altLang="en-US" sz="1300" kern="1200"/>
            </a:p>
          </p:txBody>
        </p:sp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380AB95-F57D-438A-A0D4-19B0487FF555}"/>
              </a:ext>
            </a:extLst>
          </p:cNvPr>
          <p:cNvSpPr/>
          <p:nvPr/>
        </p:nvSpPr>
        <p:spPr>
          <a:xfrm>
            <a:off x="1356095" y="1325539"/>
            <a:ext cx="4924483" cy="1417494"/>
          </a:xfrm>
          <a:prstGeom prst="roundRect">
            <a:avLst/>
          </a:prstGeom>
          <a:solidFill>
            <a:srgbClr val="FF0000">
              <a:alpha val="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943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/>
            <a:stretch>
              <a:fillRect t="-30917" b="-996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defTabSz="914365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51991" y="2966036"/>
            <a:ext cx="2742923" cy="1323435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 defTabSz="914365"/>
            <a:r>
              <a:rPr lang="ko-KR" altLang="en-US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감사합니다</a:t>
            </a:r>
            <a:endParaRPr lang="en-US" altLang="ko-KR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  <a:p>
            <a:pPr algn="ctr" defTabSz="914365"/>
            <a:r>
              <a:rPr lang="en-US" altLang="ko-KR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나눔고딕" panose="020D0604000000000000" pitchFamily="50" charset="-127"/>
              </a:rPr>
              <a:t>Thank You</a:t>
            </a:r>
            <a:endParaRPr lang="ko-KR" altLang="en-US" sz="4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940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3E4E974F-B053-4BDE-9824-7100F4BAEDD2}"/>
              </a:ext>
            </a:extLst>
          </p:cNvPr>
          <p:cNvSpPr/>
          <p:nvPr/>
        </p:nvSpPr>
        <p:spPr>
          <a:xfrm>
            <a:off x="0" y="4408643"/>
            <a:ext cx="4772940" cy="2530929"/>
          </a:xfrm>
          <a:prstGeom prst="rect">
            <a:avLst/>
          </a:prstGeom>
          <a:blipFill dpi="0" rotWithShape="1">
            <a:blip r:embed="rId2">
              <a:alphaModFix amt="17000"/>
            </a:blip>
            <a:srcRect/>
            <a:stretch>
              <a:fillRect/>
            </a:stretch>
          </a:blip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2" name="그룹 51"/>
          <p:cNvGrpSpPr/>
          <p:nvPr/>
        </p:nvGrpSpPr>
        <p:grpSpPr>
          <a:xfrm>
            <a:off x="4381012" y="3439646"/>
            <a:ext cx="4615325" cy="584775"/>
            <a:chOff x="3524241" y="3584171"/>
            <a:chExt cx="3900247" cy="584775"/>
          </a:xfrm>
        </p:grpSpPr>
        <p:sp>
          <p:nvSpPr>
            <p:cNvPr id="27" name="TextBox 26"/>
            <p:cNvSpPr txBox="1"/>
            <p:nvPr/>
          </p:nvSpPr>
          <p:spPr>
            <a:xfrm>
              <a:off x="4066069" y="3640603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렌주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룰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524241" y="3584171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1</a:t>
              </a: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915478" y="3640603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53" name="그룹 52"/>
          <p:cNvGrpSpPr/>
          <p:nvPr/>
        </p:nvGrpSpPr>
        <p:grpSpPr>
          <a:xfrm>
            <a:off x="4381012" y="4119486"/>
            <a:ext cx="3980029" cy="611634"/>
            <a:chOff x="4127519" y="3608130"/>
            <a:chExt cx="3980029" cy="611634"/>
          </a:xfrm>
        </p:grpSpPr>
        <p:sp>
          <p:nvSpPr>
            <p:cNvPr id="54" name="TextBox 53"/>
            <p:cNvSpPr txBox="1"/>
            <p:nvPr/>
          </p:nvSpPr>
          <p:spPr>
            <a:xfrm>
              <a:off x="4349412" y="3608130"/>
              <a:ext cx="3758136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127519" y="363498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2</a:t>
              </a: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5022180" y="4244437"/>
            <a:ext cx="3549363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가중치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089B039-AB60-44FC-98C6-6797DCA8F152}"/>
              </a:ext>
            </a:extLst>
          </p:cNvPr>
          <p:cNvSpPr/>
          <p:nvPr/>
        </p:nvSpPr>
        <p:spPr>
          <a:xfrm>
            <a:off x="29980" y="30639"/>
            <a:ext cx="3429000" cy="3695013"/>
          </a:xfrm>
          <a:prstGeom prst="rect">
            <a:avLst/>
          </a:prstGeom>
          <a:blipFill dpi="0" rotWithShape="1">
            <a:blip r:embed="rId3">
              <a:alphaModFix amt="31000"/>
            </a:blip>
            <a:srcRect/>
            <a:stretch>
              <a:fillRect/>
            </a:stretch>
          </a:blip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078050" y="2181596"/>
            <a:ext cx="7107333" cy="447572"/>
          </a:xfrm>
          <a:prstGeom prst="rect">
            <a:avLst/>
          </a:prstGeom>
          <a:pattFill prst="wdUpDiag">
            <a:fgClr>
              <a:srgbClr val="4B4B4B"/>
            </a:fgClr>
            <a:bgClr>
              <a:schemeClr val="tx1">
                <a:lumMod val="75000"/>
                <a:lumOff val="2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11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주차 소 주제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Pygame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오목 게임 구현 및 기본 룰 설정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58617" y="1371118"/>
            <a:ext cx="2233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spc="-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  <a:endParaRPr lang="ko-KR" altLang="en-US" sz="4800" b="1" spc="-2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577622A-D1AC-4760-9FA0-196327783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4522" y="0"/>
            <a:ext cx="1249457" cy="650685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F26F4210-A1F8-4EC3-8706-802845E90701}"/>
              </a:ext>
            </a:extLst>
          </p:cNvPr>
          <p:cNvSpPr/>
          <p:nvPr/>
        </p:nvSpPr>
        <p:spPr>
          <a:xfrm>
            <a:off x="4852145" y="4282334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B070022-E408-4D7F-BE63-E99D405F0CC2}"/>
              </a:ext>
            </a:extLst>
          </p:cNvPr>
          <p:cNvGrpSpPr/>
          <p:nvPr/>
        </p:nvGrpSpPr>
        <p:grpSpPr>
          <a:xfrm>
            <a:off x="4381012" y="4877691"/>
            <a:ext cx="3980029" cy="611634"/>
            <a:chOff x="4127519" y="3608130"/>
            <a:chExt cx="3980029" cy="61163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2B3A2D2-1903-4DF6-A954-E19BBD0B4BA4}"/>
                </a:ext>
              </a:extLst>
            </p:cNvPr>
            <p:cNvSpPr txBox="1"/>
            <p:nvPr/>
          </p:nvSpPr>
          <p:spPr>
            <a:xfrm>
              <a:off x="4349412" y="3608130"/>
              <a:ext cx="3758136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9DF7495-5566-4FEE-9BE2-A53E9A54CB77}"/>
                </a:ext>
              </a:extLst>
            </p:cNvPr>
            <p:cNvSpPr txBox="1"/>
            <p:nvPr/>
          </p:nvSpPr>
          <p:spPr>
            <a:xfrm>
              <a:off x="4127519" y="363498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3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55C130C-299B-40FE-81A5-37FC5E73C897}"/>
              </a:ext>
            </a:extLst>
          </p:cNvPr>
          <p:cNvSpPr txBox="1"/>
          <p:nvPr/>
        </p:nvSpPr>
        <p:spPr>
          <a:xfrm>
            <a:off x="5022180" y="5002642"/>
            <a:ext cx="3549363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현재 진행 상황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C5C17FD-6A00-4DB4-BD02-7ED88EC04DD2}"/>
              </a:ext>
            </a:extLst>
          </p:cNvPr>
          <p:cNvSpPr/>
          <p:nvPr/>
        </p:nvSpPr>
        <p:spPr>
          <a:xfrm>
            <a:off x="4852145" y="5040539"/>
            <a:ext cx="117303" cy="382844"/>
          </a:xfrm>
          <a:prstGeom prst="rect">
            <a:avLst/>
          </a:prstGeom>
          <a:solidFill>
            <a:srgbClr val="B5E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9376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렌주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0671ABE-325B-4A6D-B40E-944953784194}"/>
              </a:ext>
            </a:extLst>
          </p:cNvPr>
          <p:cNvSpPr txBox="1"/>
          <p:nvPr/>
        </p:nvSpPr>
        <p:spPr>
          <a:xfrm>
            <a:off x="886181" y="1702552"/>
            <a:ext cx="71160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j-lt"/>
              </a:rPr>
              <a:t>1. </a:t>
            </a:r>
            <a:r>
              <a:rPr lang="ko-KR" altLang="en-US" dirty="0">
                <a:latin typeface="+mj-lt"/>
              </a:rPr>
              <a:t>선수인 흑은 </a:t>
            </a:r>
            <a:r>
              <a:rPr lang="en-US" altLang="ko-KR" dirty="0">
                <a:latin typeface="+mj-lt"/>
              </a:rPr>
              <a:t>33, 44, 6</a:t>
            </a:r>
            <a:r>
              <a:rPr lang="ko-KR" altLang="en-US" dirty="0">
                <a:latin typeface="+mj-lt"/>
              </a:rPr>
              <a:t>목이 금지된다</a:t>
            </a:r>
            <a:r>
              <a:rPr lang="en-US" altLang="ko-KR" dirty="0">
                <a:latin typeface="+mj-lt"/>
              </a:rPr>
              <a:t>.</a:t>
            </a:r>
            <a:endParaRPr lang="ko-KR" altLang="en-US" dirty="0">
              <a:latin typeface="+mj-lt"/>
            </a:endParaRPr>
          </a:p>
          <a:p>
            <a:r>
              <a:rPr lang="ko-KR" altLang="en-US" dirty="0">
                <a:latin typeface="+mj-lt"/>
              </a:rPr>
              <a:t> </a:t>
            </a:r>
            <a:r>
              <a:rPr lang="en-US" altLang="ko-KR" dirty="0">
                <a:latin typeface="+mj-lt"/>
              </a:rPr>
              <a:t>(</a:t>
            </a:r>
            <a:r>
              <a:rPr lang="ko-KR" altLang="en-US" dirty="0">
                <a:latin typeface="+mj-lt"/>
              </a:rPr>
              <a:t>이것을 </a:t>
            </a:r>
            <a:r>
              <a:rPr lang="en-US" altLang="ko-KR" dirty="0">
                <a:latin typeface="+mj-lt"/>
              </a:rPr>
              <a:t>'</a:t>
            </a:r>
            <a:r>
              <a:rPr lang="ko-KR" altLang="en-US" dirty="0">
                <a:latin typeface="+mj-lt"/>
              </a:rPr>
              <a:t>금수</a:t>
            </a:r>
            <a:r>
              <a:rPr lang="en-US" altLang="ko-KR" dirty="0">
                <a:latin typeface="+mj-lt"/>
              </a:rPr>
              <a:t>' </a:t>
            </a:r>
            <a:r>
              <a:rPr lang="ko-KR" altLang="en-US" dirty="0">
                <a:latin typeface="+mj-lt"/>
              </a:rPr>
              <a:t>라 하며</a:t>
            </a:r>
            <a:r>
              <a:rPr lang="en-US" altLang="ko-KR" dirty="0">
                <a:latin typeface="+mj-lt"/>
              </a:rPr>
              <a:t>, 33, 44, 6</a:t>
            </a:r>
            <a:r>
              <a:rPr lang="ko-KR" altLang="en-US" dirty="0">
                <a:latin typeface="+mj-lt"/>
              </a:rPr>
              <a:t>목이 포함되어 있는 모양인 </a:t>
            </a:r>
            <a:r>
              <a:rPr lang="en-US" altLang="ko-KR" dirty="0">
                <a:latin typeface="+mj-lt"/>
              </a:rPr>
              <a:t>333, 433, 443, 444, 7</a:t>
            </a:r>
            <a:r>
              <a:rPr lang="ko-KR" altLang="en-US" dirty="0">
                <a:latin typeface="+mj-lt"/>
              </a:rPr>
              <a:t>목</a:t>
            </a:r>
            <a:r>
              <a:rPr lang="en-US" altLang="ko-KR" dirty="0">
                <a:latin typeface="+mj-lt"/>
              </a:rPr>
              <a:t>, 8</a:t>
            </a:r>
            <a:r>
              <a:rPr lang="ko-KR" altLang="en-US" dirty="0">
                <a:latin typeface="+mj-lt"/>
              </a:rPr>
              <a:t>목</a:t>
            </a:r>
            <a:r>
              <a:rPr lang="en-US" altLang="ko-KR" dirty="0">
                <a:latin typeface="+mj-lt"/>
              </a:rPr>
              <a:t>, 9</a:t>
            </a:r>
            <a:r>
              <a:rPr lang="ko-KR" altLang="en-US" dirty="0">
                <a:latin typeface="+mj-lt"/>
              </a:rPr>
              <a:t>목 또한 모두 </a:t>
            </a:r>
            <a:r>
              <a:rPr lang="en-US" altLang="ko-KR" dirty="0">
                <a:latin typeface="+mj-lt"/>
              </a:rPr>
              <a:t>'</a:t>
            </a:r>
            <a:r>
              <a:rPr lang="ko-KR" altLang="en-US" dirty="0">
                <a:latin typeface="+mj-lt"/>
              </a:rPr>
              <a:t>금수</a:t>
            </a:r>
            <a:r>
              <a:rPr lang="en-US" altLang="ko-KR" dirty="0">
                <a:latin typeface="+mj-lt"/>
              </a:rPr>
              <a:t>' </a:t>
            </a:r>
            <a:r>
              <a:rPr lang="ko-KR" altLang="en-US" dirty="0">
                <a:latin typeface="+mj-lt"/>
              </a:rPr>
              <a:t>로 간주한다</a:t>
            </a:r>
            <a:r>
              <a:rPr lang="en-US" altLang="ko-KR" dirty="0">
                <a:latin typeface="+mj-lt"/>
              </a:rPr>
              <a:t>.)</a:t>
            </a:r>
            <a:endParaRPr lang="ko-KR" altLang="en-US" dirty="0">
              <a:latin typeface="+mj-lt"/>
            </a:endParaRPr>
          </a:p>
          <a:p>
            <a:br>
              <a:rPr lang="ko-KR" altLang="en-US" dirty="0">
                <a:latin typeface="+mj-lt"/>
              </a:rPr>
            </a:br>
            <a:endParaRPr lang="ko-KR" altLang="en-US" dirty="0">
              <a:latin typeface="+mj-lt"/>
            </a:endParaRPr>
          </a:p>
          <a:p>
            <a:r>
              <a:rPr lang="en-US" altLang="ko-KR" dirty="0">
                <a:latin typeface="+mj-lt"/>
              </a:rPr>
              <a:t>2. </a:t>
            </a:r>
            <a:r>
              <a:rPr lang="ko-KR" altLang="en-US" dirty="0">
                <a:latin typeface="+mj-lt"/>
              </a:rPr>
              <a:t>후수인 백은 그 어떤 금수의 제약도 받지 않으며</a:t>
            </a:r>
            <a:r>
              <a:rPr lang="en-US" altLang="ko-KR" dirty="0">
                <a:latin typeface="+mj-lt"/>
              </a:rPr>
              <a:t>,  5</a:t>
            </a:r>
            <a:r>
              <a:rPr lang="ko-KR" altLang="en-US" dirty="0">
                <a:latin typeface="+mj-lt"/>
              </a:rPr>
              <a:t>개 이상의 돌을 일렬로 늘어놓으면 승리한다</a:t>
            </a:r>
            <a:r>
              <a:rPr lang="en-US" altLang="ko-KR" dirty="0">
                <a:latin typeface="+mj-lt"/>
              </a:rPr>
              <a:t>. (6</a:t>
            </a:r>
            <a:r>
              <a:rPr lang="ko-KR" altLang="en-US" dirty="0">
                <a:latin typeface="+mj-lt"/>
              </a:rPr>
              <a:t>목 이상도 허용</a:t>
            </a:r>
            <a:r>
              <a:rPr lang="en-US" altLang="ko-KR" dirty="0">
                <a:latin typeface="+mj-lt"/>
              </a:rPr>
              <a:t>.)</a:t>
            </a:r>
            <a:endParaRPr lang="ko-KR" altLang="en-US" dirty="0">
              <a:latin typeface="+mj-lt"/>
            </a:endParaRPr>
          </a:p>
          <a:p>
            <a:br>
              <a:rPr lang="ko-KR" altLang="en-US" dirty="0">
                <a:latin typeface="+mj-lt"/>
              </a:rPr>
            </a:br>
            <a:endParaRPr lang="ko-KR" altLang="en-US" dirty="0">
              <a:latin typeface="+mj-lt"/>
            </a:endParaRPr>
          </a:p>
          <a:p>
            <a:r>
              <a:rPr lang="en-US" altLang="ko-KR" dirty="0">
                <a:latin typeface="+mj-lt"/>
              </a:rPr>
              <a:t>3. </a:t>
            </a:r>
            <a:r>
              <a:rPr lang="ko-KR" altLang="en-US" dirty="0">
                <a:latin typeface="+mj-lt"/>
              </a:rPr>
              <a:t>백은 흑의 금수를 공격할 수 있다</a:t>
            </a:r>
            <a:r>
              <a:rPr lang="en-US" altLang="ko-KR" dirty="0">
                <a:latin typeface="+mj-lt"/>
              </a:rPr>
              <a:t>.</a:t>
            </a:r>
            <a:endParaRPr lang="ko-KR" altLang="en-US" dirty="0">
              <a:latin typeface="+mj-lt"/>
            </a:endParaRPr>
          </a:p>
          <a:p>
            <a:br>
              <a:rPr lang="ko-KR" altLang="en-US" dirty="0">
                <a:latin typeface="+mj-lt"/>
              </a:rPr>
            </a:br>
            <a:endParaRPr lang="ko-KR" altLang="en-US" dirty="0">
              <a:latin typeface="+mj-lt"/>
            </a:endParaRPr>
          </a:p>
          <a:p>
            <a:r>
              <a:rPr lang="en-US" altLang="ko-KR" dirty="0">
                <a:latin typeface="+mj-lt"/>
              </a:rPr>
              <a:t>4. </a:t>
            </a:r>
            <a:r>
              <a:rPr lang="ko-KR" altLang="en-US" dirty="0">
                <a:latin typeface="+mj-lt"/>
              </a:rPr>
              <a:t>흑은 오목을 만들 때는 모든 금수를 무시한다</a:t>
            </a:r>
            <a:r>
              <a:rPr lang="en-US" altLang="ko-KR" dirty="0">
                <a:latin typeface="+mj-lt"/>
              </a:rPr>
              <a:t>.</a:t>
            </a:r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4790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렌주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0671ABE-325B-4A6D-B40E-944953784194}"/>
              </a:ext>
            </a:extLst>
          </p:cNvPr>
          <p:cNvSpPr txBox="1"/>
          <p:nvPr/>
        </p:nvSpPr>
        <p:spPr>
          <a:xfrm>
            <a:off x="700997" y="1790976"/>
            <a:ext cx="84430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기본적으로 수정될 필요가 있다고 생각</a:t>
            </a:r>
            <a:r>
              <a:rPr lang="en-US" altLang="ko-KR" dirty="0"/>
              <a:t>-&gt;</a:t>
            </a:r>
            <a:r>
              <a:rPr lang="ko-KR" altLang="en-US" dirty="0"/>
              <a:t>룰에 관련된 코드는 모듈화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Rule.py</a:t>
            </a:r>
            <a:r>
              <a:rPr lang="ko-KR" altLang="en-US" dirty="0"/>
              <a:t>에 금수관련 클래스 구현으로 전체 코드를 건드릴 필요는 없었음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화면상에서 금수임을 확인해야 함으로       해당 이미지를 불러오도록 설정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매 착수 시마다 금수자리를 확인하는 클래스를 호출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금수 좌표가 확인이 되면 해당 좌표에 금수 이미지파일을 표시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52EE8E-94AC-417E-95FE-51243150F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396" y="3470031"/>
            <a:ext cx="285714" cy="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17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렌주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CAC03B69-05CA-4B8C-AD4C-C78A84A4DC46}"/>
              </a:ext>
            </a:extLst>
          </p:cNvPr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D8707-0D36-40B2-AF7F-9664E6035881}"/>
              </a:ext>
            </a:extLst>
          </p:cNvPr>
          <p:cNvSpPr txBox="1"/>
          <p:nvPr/>
        </p:nvSpPr>
        <p:spPr>
          <a:xfrm>
            <a:off x="821133" y="1049700"/>
            <a:ext cx="4595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3x3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0199C4E-A922-4E8A-9D02-7380B3DA7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891" y="1419032"/>
            <a:ext cx="4782217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85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렌주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CAC03B69-05CA-4B8C-AD4C-C78A84A4DC46}"/>
              </a:ext>
            </a:extLst>
          </p:cNvPr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D8707-0D36-40B2-AF7F-9664E6035881}"/>
              </a:ext>
            </a:extLst>
          </p:cNvPr>
          <p:cNvSpPr txBox="1"/>
          <p:nvPr/>
        </p:nvSpPr>
        <p:spPr>
          <a:xfrm>
            <a:off x="821133" y="1049700"/>
            <a:ext cx="4595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4x4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F3987A-48EC-4B4A-9AE1-6B4F726EE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128" y="1571408"/>
            <a:ext cx="4791744" cy="477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980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렌주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CAC03B69-05CA-4B8C-AD4C-C78A84A4DC46}"/>
              </a:ext>
            </a:extLst>
          </p:cNvPr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D8707-0D36-40B2-AF7F-9664E6035881}"/>
              </a:ext>
            </a:extLst>
          </p:cNvPr>
          <p:cNvSpPr txBox="1"/>
          <p:nvPr/>
        </p:nvSpPr>
        <p:spPr>
          <a:xfrm>
            <a:off x="821133" y="1049700"/>
            <a:ext cx="4595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육목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2F94729-9140-49E4-8FEF-0CEDD9C5E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365" y="1453458"/>
            <a:ext cx="4801270" cy="50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754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01735" y="1091086"/>
            <a:ext cx="100140" cy="2865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726686" y="324143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렌주</a:t>
              </a:r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룰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17630C6-09A8-410C-B346-D18636923F9E}"/>
              </a:ext>
            </a:extLst>
          </p:cNvPr>
          <p:cNvSpPr txBox="1"/>
          <p:nvPr/>
        </p:nvSpPr>
        <p:spPr>
          <a:xfrm>
            <a:off x="726686" y="1041269"/>
            <a:ext cx="4595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룰 모듈화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6B81BE-047A-484B-8AF5-CA3A45583E6F}"/>
              </a:ext>
            </a:extLst>
          </p:cNvPr>
          <p:cNvSpPr txBox="1"/>
          <p:nvPr/>
        </p:nvSpPr>
        <p:spPr>
          <a:xfrm>
            <a:off x="995153" y="1979551"/>
            <a:ext cx="70070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오목관련 룰에 대한 이해와 구현방법이 까다로웠음</a:t>
            </a:r>
            <a:r>
              <a:rPr lang="en-US" altLang="ko-KR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강화학습 </a:t>
            </a:r>
            <a:r>
              <a:rPr lang="en-US" altLang="ko-KR" dirty="0"/>
              <a:t>ai</a:t>
            </a:r>
            <a:r>
              <a:rPr lang="ko-KR" altLang="en-US" dirty="0"/>
              <a:t>인 </a:t>
            </a:r>
            <a:r>
              <a:rPr lang="en-US" altLang="ko-KR" dirty="0"/>
              <a:t>agent</a:t>
            </a:r>
            <a:r>
              <a:rPr lang="ko-KR" altLang="en-US" dirty="0"/>
              <a:t>는 환경을 인식하기 때문에 룰이 변경한다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en-US" altLang="ko-KR" dirty="0"/>
              <a:t>   </a:t>
            </a:r>
            <a:r>
              <a:rPr lang="ko-KR" altLang="en-US" dirty="0"/>
              <a:t>해도 </a:t>
            </a:r>
            <a:r>
              <a:rPr lang="en-US" altLang="ko-KR" dirty="0"/>
              <a:t>Agent</a:t>
            </a:r>
            <a:r>
              <a:rPr lang="ko-KR" altLang="en-US" dirty="0"/>
              <a:t>관련된 코드부분의 수정은 필요가 없다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후에 금수에 대한 제재가 없는 모드 추가가 가능할 것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1060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01875" y="5760045"/>
            <a:ext cx="72755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b="1" spc="-3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0925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064ED24-EA93-4F22-92A0-E1C92DA5AAD7}"/>
              </a:ext>
            </a:extLst>
          </p:cNvPr>
          <p:cNvGrpSpPr/>
          <p:nvPr/>
        </p:nvGrpSpPr>
        <p:grpSpPr>
          <a:xfrm>
            <a:off x="457606" y="312549"/>
            <a:ext cx="4872647" cy="584775"/>
            <a:chOff x="3543248" y="3462949"/>
            <a:chExt cx="4117700" cy="5847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A24861-651F-47BB-8C32-D264ECFFAB5C}"/>
                </a:ext>
              </a:extLst>
            </p:cNvPr>
            <p:cNvSpPr txBox="1"/>
            <p:nvPr/>
          </p:nvSpPr>
          <p:spPr>
            <a:xfrm>
              <a:off x="4302529" y="3530947"/>
              <a:ext cx="335841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 가중치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970203-90A7-4DA8-A348-BDE5756A224F}"/>
                </a:ext>
              </a:extLst>
            </p:cNvPr>
            <p:cNvSpPr txBox="1"/>
            <p:nvPr/>
          </p:nvSpPr>
          <p:spPr>
            <a:xfrm>
              <a:off x="3543248" y="3462949"/>
              <a:ext cx="614407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3200" b="1" spc="-1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98835532-0ED6-41FE-8DAF-722537174C1C}"/>
                </a:ext>
              </a:extLst>
            </p:cNvPr>
            <p:cNvSpPr/>
            <p:nvPr/>
          </p:nvSpPr>
          <p:spPr>
            <a:xfrm>
              <a:off x="4049782" y="3580899"/>
              <a:ext cx="99129" cy="382844"/>
            </a:xfrm>
            <a:prstGeom prst="rect">
              <a:avLst/>
            </a:prstGeom>
            <a:solidFill>
              <a:srgbClr val="B5E6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E8221B9-4F20-4DB0-BE04-02AEEC15093E}"/>
              </a:ext>
            </a:extLst>
          </p:cNvPr>
          <p:cNvSpPr txBox="1"/>
          <p:nvPr/>
        </p:nvSpPr>
        <p:spPr>
          <a:xfrm>
            <a:off x="1530968" y="4706857"/>
            <a:ext cx="2554169" cy="17705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18AAD65-9DB0-4965-B7CE-D35DCB6D7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308" y="3276587"/>
            <a:ext cx="2487384" cy="30482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BAFB9C5-DB79-4958-A547-09532F085E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13" y="1471889"/>
            <a:ext cx="8209774" cy="444204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A5EA457-AC23-44E9-92D0-7897405CD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15" y="1521152"/>
            <a:ext cx="8176972" cy="43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1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3862</TotalTime>
  <Words>222</Words>
  <Application>Microsoft Office PowerPoint</Application>
  <PresentationFormat>화면 슬라이드 쇼(4:3)</PresentationFormat>
  <Paragraphs>88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나눔명조 ExtraBold</vt:lpstr>
      <vt:lpstr>나눔바른고딕</vt:lpstr>
      <vt:lpstr>맑은 고딕</vt:lpstr>
      <vt:lpstr>배달의민족 도현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김준연</cp:lastModifiedBy>
  <cp:revision>228</cp:revision>
  <dcterms:created xsi:type="dcterms:W3CDTF">2015-12-08T11:53:42Z</dcterms:created>
  <dcterms:modified xsi:type="dcterms:W3CDTF">2019-05-19T14:06:46Z</dcterms:modified>
</cp:coreProperties>
</file>

<file path=docProps/thumbnail.jpeg>
</file>